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81" r:id="rId6"/>
    <p:sldId id="261" r:id="rId7"/>
    <p:sldId id="283" r:id="rId8"/>
    <p:sldId id="263" r:id="rId9"/>
    <p:sldId id="264" r:id="rId10"/>
    <p:sldId id="284" r:id="rId11"/>
    <p:sldId id="260" r:id="rId12"/>
    <p:sldId id="285" r:id="rId13"/>
    <p:sldId id="265" r:id="rId14"/>
    <p:sldId id="286" r:id="rId15"/>
    <p:sldId id="280" r:id="rId16"/>
    <p:sldId id="274" r:id="rId17"/>
    <p:sldId id="290" r:id="rId18"/>
    <p:sldId id="276" r:id="rId19"/>
    <p:sldId id="289" r:id="rId20"/>
    <p:sldId id="277" r:id="rId21"/>
    <p:sldId id="287" r:id="rId22"/>
    <p:sldId id="288" r:id="rId23"/>
    <p:sldId id="269" r:id="rId24"/>
    <p:sldId id="268" r:id="rId25"/>
    <p:sldId id="270" r:id="rId26"/>
    <p:sldId id="271" r:id="rId27"/>
    <p:sldId id="279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8A111-4C1A-4594-BC07-0F9D0F011914}" v="1" dt="2019-06-30T17:21:00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D5F8B589-A3CC-4440-97DC-D1F6C3804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00" r="524" b="47000"/>
          <a:stretch/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DML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MANIPULATION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17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Image result for DML COMMAND IMAGES"/>
          <p:cNvSpPr>
            <a:spLocks noChangeAspect="1" noChangeArrowheads="1"/>
          </p:cNvSpPr>
          <p:nvPr/>
        </p:nvSpPr>
        <p:spPr bwMode="auto">
          <a:xfrm>
            <a:off x="250167" y="-207525"/>
            <a:ext cx="7932135" cy="79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(TRANSACTION CONTROL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568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0767ACF-C3D9-4EF2-A162-813EE928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8" b="207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24622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  </a:t>
            </a:r>
          </a:p>
          <a:p>
            <a:pPr algn="ctr"/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CONTROL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32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4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9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B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4F931F7-E1A4-4CB8-8E2D-74D654B6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4" y="480060"/>
            <a:ext cx="11029527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B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0F7B24F2-A157-4F21-B6A9-C2808E641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54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7B226DF-1D0D-4112-9409-6396B04D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5" y="643467"/>
            <a:ext cx="108782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2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8CAE060-8F7F-4D58-8601-CA6CCCB2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BB435CF6-05D4-487E-AC2E-E7E1968D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6" r="-1" b="5838"/>
          <a:stretch/>
        </p:blipFill>
        <p:spPr>
          <a:xfrm>
            <a:off x="941729" y="643467"/>
            <a:ext cx="100209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45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C43AF92-A682-4688-BB30-74022D6C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582" y="649075"/>
            <a:ext cx="10775698" cy="55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8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19549" y="2242121"/>
            <a:ext cx="234391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JOINS</a:t>
            </a:r>
            <a:endParaRPr 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354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4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6A3C849-5DEF-4136-9356-7A945297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6" y="643467"/>
            <a:ext cx="108151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4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4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96DB74BE-2A99-4A4A-BCF7-5EA6476C4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DC4BF4A7-7452-4BF9-A54A-E18A1B867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5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303E9F44-15C7-4D47-A041-00DE37C0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6" y="643467"/>
            <a:ext cx="89137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5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95CC9FF-4C41-4E2D-A787-EFD6B1CA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837545"/>
            <a:ext cx="10650747" cy="54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56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95CC9FF-4C41-4E2D-A787-EFD6B1CA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837545"/>
            <a:ext cx="10650747" cy="5456081"/>
          </a:xfrm>
          <a:prstGeom prst="rect">
            <a:avLst/>
          </a:prstGeom>
        </p:spPr>
      </p:pic>
      <p:pic>
        <p:nvPicPr>
          <p:cNvPr id="5" name="Picture 2" descr="Image result for self join in sql example employee mana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9" y="753231"/>
            <a:ext cx="11115899" cy="55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1268" y="480060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 JOIN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4965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21B76B0-02A0-49FF-9D9D-2B26765C8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46" b="27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27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7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keyboard&#10;&#10;Description generated with high confidence">
            <a:extLst>
              <a:ext uri="{FF2B5EF4-FFF2-40B4-BE49-F238E27FC236}">
                <a16:creationId xmlns:a16="http://schemas.microsoft.com/office/drawing/2014/main" xmlns="" id="{1CD170FE-23A7-4680-AE8B-A36889E6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2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6343469-F687-4548-8BD8-EB80CDA1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82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SQL LANGUAGES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99544"/>
            <a:ext cx="11810453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765738"/>
            <a:ext cx="10042634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DQL </a:t>
            </a:r>
          </a:p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QUERY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17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DB6E3E4-539C-497A-AE13-1E249C27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324" y="2159876"/>
            <a:ext cx="10042634" cy="3816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DDL </a:t>
            </a:r>
          </a:p>
          <a:p>
            <a:pPr algn="ctr"/>
            <a:r>
              <a:rPr 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(DATA DEFINITION LANGUAGE)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5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F0CBECA8-96FA-4680-BC7B-4E94188D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5" b="162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51978EF2-F1C2-4F4E-81A7-1C8CE5E79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16" y="327164"/>
            <a:ext cx="11324352" cy="62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</TotalTime>
  <Words>35</Words>
  <Application>Microsoft Office PowerPoint</Application>
  <PresentationFormat>Widescreen</PresentationFormat>
  <Paragraphs>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Dandumenu, Vasthav</dc:creator>
  <cp:lastModifiedBy>Dandumenu, Vasthav</cp:lastModifiedBy>
  <cp:revision>169</cp:revision>
  <dcterms:created xsi:type="dcterms:W3CDTF">2013-07-15T20:26:40Z</dcterms:created>
  <dcterms:modified xsi:type="dcterms:W3CDTF">2019-07-01T06:44:38Z</dcterms:modified>
</cp:coreProperties>
</file>